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90524-FB8D-DEE1-9AB9-36A8F63BF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08A52D-C577-8490-4892-9D1FC9EBB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CA61C-ECD1-5804-F36B-0E540B649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810D-1F3A-4AEC-99C4-3ECFE7193745}" type="datetimeFigureOut">
              <a:rPr lang="en-US" smtClean="0"/>
              <a:t>01.10.2024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1D4F0-5812-4095-2436-724F292D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DB03A-EE10-38A4-CB38-1BA9BF7B9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A6FC-7BD2-477E-B48E-89F4E413A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DC7D8-4441-4FA6-0886-3EC82EC3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F9AF49-6C11-91E3-D041-ECDAA9A40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4D425-F339-78AF-D0D5-1CE3C749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810D-1F3A-4AEC-99C4-3ECFE7193745}" type="datetimeFigureOut">
              <a:rPr lang="en-US" smtClean="0"/>
              <a:t>01.10.2024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DB6C7-7F09-8579-54E5-56B93599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3C134-9567-B868-3918-CCED95560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A6FC-7BD2-477E-B48E-89F4E413A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0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50DA55-E597-2FA0-87A7-29CBD24E1A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63A4E-3B64-FB44-FA74-CDAC359A6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5812-4D02-C41E-215F-072EA134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810D-1F3A-4AEC-99C4-3ECFE7193745}" type="datetimeFigureOut">
              <a:rPr lang="en-US" smtClean="0"/>
              <a:t>01.10.2024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79862-7D20-BBFE-7E92-2C1029CD1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BB088-67FE-9D47-A783-7032E984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A6FC-7BD2-477E-B48E-89F4E413A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9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C4A18-726B-0DD8-A5D5-BE2864967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18505-707C-E8BA-8EB2-093234967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A781A-EF31-FFBA-8AE3-C4E451650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810D-1F3A-4AEC-99C4-3ECFE7193745}" type="datetimeFigureOut">
              <a:rPr lang="en-US" smtClean="0"/>
              <a:t>01.10.2024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5972C-88EB-BA74-CE0E-7B3EC0C8A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597C9-C243-9FC3-7321-A0FE0C5D4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A6FC-7BD2-477E-B48E-89F4E413A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8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64DB7-1F4C-4870-E5E7-E10BBE52D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8E418-47AE-3402-2319-D66886C63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C461E-ECC5-73F2-758B-54F166D9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810D-1F3A-4AEC-99C4-3ECFE7193745}" type="datetimeFigureOut">
              <a:rPr lang="en-US" smtClean="0"/>
              <a:t>01.10.2024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91E81-1A88-88E5-CB22-49B71BB83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EF2D5-0077-4CA8-8FF0-C592C4506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A6FC-7BD2-477E-B48E-89F4E413A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9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0BFDC-68E9-8D96-1BAA-B05273BA6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F9596-75F4-C9F8-F707-52A7F4805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F858C-332F-3349-282C-2D4844081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A6DB2-0AAA-EB6D-ED43-95C6268E6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810D-1F3A-4AEC-99C4-3ECFE7193745}" type="datetimeFigureOut">
              <a:rPr lang="en-US" smtClean="0"/>
              <a:t>01.10.2024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C1AEE-29A4-9FEC-0EEA-E4741C63C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F2C87-49F0-F3FC-280C-04CFB766F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A6FC-7BD2-477E-B48E-89F4E413A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3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EC02C-ABF2-2ED7-FD6F-1C28ABE5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ED47C-F65E-6232-D5FD-D8D503336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09A1B8-0ECA-BF81-85F3-EB30D0267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04CBC-2E0C-EEF5-2861-840A093CA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5FB5A-2C5B-B1ED-5045-6C27A1784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4D2EC3-FCDB-9F79-F8F4-332FAA8C9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810D-1F3A-4AEC-99C4-3ECFE7193745}" type="datetimeFigureOut">
              <a:rPr lang="en-US" smtClean="0"/>
              <a:t>01.10.2024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79006B-77D8-9150-8C64-03338E99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9827F2-5983-DE99-817B-D3D39E196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A6FC-7BD2-477E-B48E-89F4E413A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2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1AE58-B876-987E-3E9C-F64EC8274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82A93-1A1E-BE86-C70F-9FCCDFC5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810D-1F3A-4AEC-99C4-3ECFE7193745}" type="datetimeFigureOut">
              <a:rPr lang="en-US" smtClean="0"/>
              <a:t>01.10.2024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818E8-98E3-B7CF-070E-D4DF60FD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0D4FD-CCF5-CD16-7DF7-27F8EEFCD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A6FC-7BD2-477E-B48E-89F4E413A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6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50DCC7-DBC6-BD6E-3A8F-B734C82E3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810D-1F3A-4AEC-99C4-3ECFE7193745}" type="datetimeFigureOut">
              <a:rPr lang="en-US" smtClean="0"/>
              <a:t>01.10.2024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26E482-9DD1-7C26-657E-00F1E0B1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66DB2-5B02-1DB8-EC90-BA53FBC58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A6FC-7BD2-477E-B48E-89F4E413A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8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F44C0-E543-8627-0CC3-8C8F96B22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9FECE-1637-EC26-AAD6-DD67E9B44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8EBEC-4ADC-6F62-79D4-98CAC7C23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3E075-E8AA-3624-A9D2-BE4E7301F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810D-1F3A-4AEC-99C4-3ECFE7193745}" type="datetimeFigureOut">
              <a:rPr lang="en-US" smtClean="0"/>
              <a:t>01.10.2024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C72BD-BD95-42F1-FF83-136DC47CE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2D4C4-A2B7-9B97-7F18-830E18C9C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A6FC-7BD2-477E-B48E-89F4E413A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1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7BD78-2EB1-95A4-8E51-06E8B1B27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E69C72-4691-9CBF-69E3-0E7C0107FC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DDCAE-CF92-537C-AC75-CD20B1A00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F7C19F-7186-B952-9534-D1CCAF0B0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810D-1F3A-4AEC-99C4-3ECFE7193745}" type="datetimeFigureOut">
              <a:rPr lang="en-US" smtClean="0"/>
              <a:t>01.10.2024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8D35C-417B-B92D-5FEA-05C2A4AF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84A0C-79C8-F834-80FB-449D9E6CE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A6FC-7BD2-477E-B48E-89F4E413A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63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22076F-5239-7251-982F-C7B6A26BC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E1572-D84B-44EB-D98A-4D105CB33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3AF39-8D6D-3608-BDA0-343D30550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5810D-1F3A-4AEC-99C4-3ECFE7193745}" type="datetimeFigureOut">
              <a:rPr lang="en-US" smtClean="0"/>
              <a:t>01.10.2024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DD7DD-AD7E-CFC6-3780-75AC3903D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F0BFB-C8F0-8CE9-7213-6968B2EB9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7A6FC-7BD2-477E-B48E-89F4E413A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7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54A91-C9DC-72A8-E6D1-ED7124DD47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 </a:t>
            </a:r>
            <a:r>
              <a:rPr lang="sr-Latn-RS" dirty="0"/>
              <a:t>IX</a:t>
            </a:r>
            <a:br>
              <a:rPr lang="sr-Latn-RS" dirty="0"/>
            </a:br>
            <a:r>
              <a:rPr lang="sr-Cyrl-RS" dirty="0"/>
              <a:t>ФЕСТИВАЛ ХРИШЋАНСКЕ КУЛТУРЕ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A8B93-B93B-EB6E-36F0-5CAAF7D879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12-21. СЕПТЕМБРА 2024. године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75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1F418-3F5C-CFD7-4A3B-A1F32E7E5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000" dirty="0"/>
              <a:t>Ученици наше школе узели су учешће у Фестивалу хришћанске културе који се по девети пут одржао у Зајечару</a:t>
            </a:r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06CE3D-C273-C4E0-EEB6-C1D5E1ACD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966491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BB9AF-E318-8873-066A-4D4467E1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264" y="380246"/>
            <a:ext cx="4227969" cy="300792"/>
          </a:xfrm>
        </p:spPr>
        <p:txBody>
          <a:bodyPr>
            <a:noAutofit/>
          </a:bodyPr>
          <a:lstStyle/>
          <a:p>
            <a:r>
              <a:rPr lang="sr-Cyrl-RS" sz="2000" dirty="0"/>
              <a:t>Фотографије са отварања Фестивала</a:t>
            </a:r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4DF672-49B5-D4DB-DE73-4F472DF2F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624" y="1140737"/>
            <a:ext cx="8564577" cy="5036226"/>
          </a:xfrm>
        </p:spPr>
      </p:pic>
    </p:spTree>
    <p:extLst>
      <p:ext uri="{BB962C8B-B14F-4D97-AF65-F5344CB8AC3E}">
        <p14:creationId xmlns:p14="http://schemas.microsoft.com/office/powerpoint/2010/main" val="2228359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F9433-C830-D1ED-1C29-A55AA4BC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000" dirty="0"/>
              <a:t>Ученици су кроз различите активности остварили међусобну сарадњу, помагали једни другима, учили се тимском раду и на тај начин су остварили висок ниво озбиљности и одговорности и добили све похвале које су стизале, како од организатора Фестивала, предавача и гостију, тако и од  других учесника и сарадника.</a:t>
            </a:r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4E7F3C-1B7E-93BC-E572-0800BBC8D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43831" y="1590886"/>
            <a:ext cx="4051201" cy="486246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E1E6B3-6B46-F494-37B8-3C9E6B7A45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9073" y="1996517"/>
            <a:ext cx="4997513" cy="411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4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8A14D-5DFF-EB3E-6BAD-40694E39D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5901"/>
          </a:xfrm>
        </p:spPr>
        <p:txBody>
          <a:bodyPr>
            <a:normAutofit fontScale="90000"/>
          </a:bodyPr>
          <a:lstStyle/>
          <a:p>
            <a:r>
              <a:rPr lang="sr-Cyrl-RS" sz="2000" dirty="0"/>
              <a:t>Ученици су кроз учешће и волонтерски рад на Фестивалу стекли нова корисна искуства и обогатили своје знање</a:t>
            </a:r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B0830B-9C5F-7E96-0F0F-4B65B1E77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16" y="1019867"/>
            <a:ext cx="5246505" cy="435133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393908-3B2D-2405-AA8B-3DF17C2C2A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417" y="1019867"/>
            <a:ext cx="56953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9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947AC-5426-7CB6-DA7C-DDF7F11B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000" dirty="0"/>
              <a:t>Присуство и учешће у Литургији и похађање бројних предавања, концерта и изложба, обогатили су искуства ученика и омогућили им да стекну нова знања из духовности и културе</a:t>
            </a:r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323DC5-4DEC-FE7B-4EA1-55AADC205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88999"/>
            <a:ext cx="5336263" cy="435133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847726-E6DD-8DED-77A9-9D7E424BBA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838" y="1888999"/>
            <a:ext cx="54720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3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2F2A3-AA4B-FC22-CEBD-AA1F47FE8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079" y="144856"/>
            <a:ext cx="10130828" cy="190122"/>
          </a:xfrm>
        </p:spPr>
        <p:txBody>
          <a:bodyPr>
            <a:normAutofit fontScale="90000"/>
          </a:bodyPr>
          <a:lstStyle/>
          <a:p>
            <a:r>
              <a:rPr lang="sr-Cyrl-RS" dirty="0"/>
              <a:t> 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E05E98-FBFA-2F84-E0D1-A91F638CE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485" y="443621"/>
            <a:ext cx="9216428" cy="5920966"/>
          </a:xfrm>
        </p:spPr>
      </p:pic>
    </p:spTree>
    <p:extLst>
      <p:ext uri="{BB962C8B-B14F-4D97-AF65-F5344CB8AC3E}">
        <p14:creationId xmlns:p14="http://schemas.microsoft.com/office/powerpoint/2010/main" val="3757238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134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IX ФЕСТИВАЛ ХРИШЋАНСКЕ КУЛТУРЕ</vt:lpstr>
      <vt:lpstr>Ученици наше школе узели су учешће у Фестивалу хришћанске културе који се по девети пут одржао у Зајечару</vt:lpstr>
      <vt:lpstr>Фотографије са отварања Фестивала</vt:lpstr>
      <vt:lpstr>Ученици су кроз различите активности остварили међусобну сарадњу, помагали једни другима, учили се тимском раду и на тај начин су остварили висок ниво озбиљности и одговорности и добили све похвале које су стизале, како од организатора Фестивала, предавача и гостију, тако и од  других учесника и сарадника.</vt:lpstr>
      <vt:lpstr>Ученици су кроз учешће и волонтерски рад на Фестивалу стекли нова корисна искуства и обогатили своје знање</vt:lpstr>
      <vt:lpstr>Присуство и учешће у Литургији и похађање бројних предавања, концерта и изложба, обогатили су искуства ученика и омогућили им да стекну нова знања из духовности и културе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IX ФЕСТИВАЛ ХРИШЋАНСКЕ КУЛТУРЕ</dc:title>
  <dc:creator>Miljan Manić</dc:creator>
  <cp:lastModifiedBy>Direktor</cp:lastModifiedBy>
  <cp:revision>3</cp:revision>
  <dcterms:created xsi:type="dcterms:W3CDTF">2024-09-30T14:18:55Z</dcterms:created>
  <dcterms:modified xsi:type="dcterms:W3CDTF">2024-10-01T06:20:14Z</dcterms:modified>
</cp:coreProperties>
</file>